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7" d="100"/>
          <a:sy n="11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8C1F-695F-4C90-8B55-20D204E1B2FF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144-DB08-47D4-A997-0F65D3DC3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9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B8C1F-695F-4C90-8B55-20D204E1B2FF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81144-DB08-47D4-A997-0F65D3DC3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1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4048" y="770220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모든 </a:t>
            </a:r>
            <a:r>
              <a:rPr lang="ko-KR" altLang="en-US" sz="1200" dirty="0" err="1" smtClean="0"/>
              <a:t>클레스는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오버젝트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클레스에서</a:t>
            </a:r>
            <a:r>
              <a:rPr lang="ko-KR" altLang="en-US" sz="1200" dirty="0" smtClean="0"/>
              <a:t> 파생되었다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9178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3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6176" y="119675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12, 13 </a:t>
            </a:r>
            <a:r>
              <a:rPr lang="ko-KR" altLang="en-US" sz="1200" dirty="0" err="1" smtClean="0"/>
              <a:t>포멧팅</a:t>
            </a:r>
            <a:r>
              <a:rPr lang="ko-KR" altLang="en-US" sz="1200" dirty="0" smtClean="0"/>
              <a:t> 넘어감 </a:t>
            </a:r>
            <a:r>
              <a:rPr lang="ko-KR" altLang="en-US" sz="1200" dirty="0" err="1" smtClean="0"/>
              <a:t>ㅎ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707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8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5736" y="3429000"/>
            <a:ext cx="3373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클레스</a:t>
            </a:r>
            <a:r>
              <a:rPr lang="ko-KR" altLang="en-US" sz="1200" dirty="0" smtClean="0"/>
              <a:t> 안이 아닌 여기서 초기화 불가 </a:t>
            </a:r>
            <a:r>
              <a:rPr lang="en-US" altLang="ko-KR" sz="1200" dirty="0" smtClean="0"/>
              <a:t>ex) x=3;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241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8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9872" y="908720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레퍼런스가</a:t>
            </a:r>
            <a:r>
              <a:rPr lang="ko-KR" altLang="en-US" sz="1200" dirty="0" smtClean="0"/>
              <a:t> 포인터랑 </a:t>
            </a:r>
            <a:r>
              <a:rPr lang="ko-KR" altLang="en-US" sz="1200" dirty="0" err="1" smtClean="0"/>
              <a:t>비슷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958683" y="6093296"/>
            <a:ext cx="2077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C#</a:t>
            </a:r>
            <a:r>
              <a:rPr lang="ko-KR" altLang="en-US" sz="1200" dirty="0" smtClean="0"/>
              <a:t>은 메모리 반환 </a:t>
            </a:r>
            <a:r>
              <a:rPr lang="ko-KR" altLang="en-US" sz="1200" dirty="0" err="1" smtClean="0"/>
              <a:t>필요없음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940152" y="1412776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쉽게 </a:t>
            </a:r>
            <a:r>
              <a:rPr lang="ko-KR" altLang="en-US" sz="1200" dirty="0" err="1" smtClean="0"/>
              <a:t>벨루데이터</a:t>
            </a:r>
            <a:r>
              <a:rPr lang="ko-KR" altLang="en-US" sz="1200" dirty="0" smtClean="0"/>
              <a:t> 말고 다 </a:t>
            </a:r>
            <a:r>
              <a:rPr lang="ko-KR" altLang="en-US" sz="1200" dirty="0" err="1" smtClean="0"/>
              <a:t>레퍼런스</a:t>
            </a:r>
            <a:r>
              <a:rPr lang="ko-KR" altLang="en-US" sz="1200" dirty="0" smtClean="0"/>
              <a:t> 데이터</a:t>
            </a:r>
            <a:endParaRPr lang="en-US" altLang="ko-KR" sz="1200" dirty="0" smtClean="0"/>
          </a:p>
          <a:p>
            <a:r>
              <a:rPr lang="en-US" altLang="ko-KR" sz="1200" dirty="0" smtClean="0"/>
              <a:t>ex)</a:t>
            </a:r>
            <a:r>
              <a:rPr lang="ko-KR" altLang="en-US" sz="1200" dirty="0" smtClean="0"/>
              <a:t>배열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157370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30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312" y="19124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별명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630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51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6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7984" y="1052736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클레스로부터</a:t>
            </a:r>
            <a:r>
              <a:rPr lang="ko-KR" altLang="en-US" sz="1200" dirty="0" smtClean="0"/>
              <a:t> 다중상속 안되지만</a:t>
            </a:r>
            <a:endParaRPr lang="en-US" altLang="ko-KR" sz="1200" dirty="0" smtClean="0"/>
          </a:p>
          <a:p>
            <a:r>
              <a:rPr lang="ko-KR" altLang="en-US" sz="1200" dirty="0" smtClean="0"/>
              <a:t>인터페이스로부터 다중상속은 지원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5480101"/>
            <a:ext cx="2073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재 정의 </a:t>
            </a:r>
            <a:r>
              <a:rPr lang="ko-KR" altLang="en-US" sz="1200" dirty="0" err="1" smtClean="0"/>
              <a:t>할려면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new </a:t>
            </a:r>
            <a:r>
              <a:rPr lang="ko-KR" altLang="en-US" sz="1200" dirty="0" err="1" smtClean="0"/>
              <a:t>써야됨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75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2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3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6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56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0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33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1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3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71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94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98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77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2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89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0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7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16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5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97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39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00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5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86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57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69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73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98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6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94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80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84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36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29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02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46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36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2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41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22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54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30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62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4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37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92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0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99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8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543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42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06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6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339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8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14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36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9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916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91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21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r>
              <a:rPr lang="en-US" altLang="ko-KR" smtClean="0"/>
              <a:t>(Programming Languages)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64088" y="4225705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Out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y</a:t>
            </a:r>
            <a:r>
              <a:rPr lang="ko-KR" altLang="en-US" sz="1200" dirty="0" smtClean="0"/>
              <a:t>의 값은 </a:t>
            </a:r>
            <a:r>
              <a:rPr lang="ko-KR" altLang="en-US" sz="1200" dirty="0" err="1" smtClean="0"/>
              <a:t>안쓰고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y</a:t>
            </a:r>
            <a:r>
              <a:rPr lang="ko-KR" altLang="en-US" sz="1200" dirty="0" smtClean="0"/>
              <a:t>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만들어 </a:t>
            </a:r>
            <a:r>
              <a:rPr lang="ko-KR" altLang="en-US" sz="1200" dirty="0" err="1" smtClean="0"/>
              <a:t>버릴거야</a:t>
            </a:r>
            <a:r>
              <a:rPr lang="en-US" altLang="ko-KR" sz="1200" dirty="0" smtClean="0"/>
              <a:t>!</a:t>
            </a:r>
          </a:p>
          <a:p>
            <a:r>
              <a:rPr lang="en-US" altLang="ko-KR" sz="1200" dirty="0" smtClean="0"/>
              <a:t>Ref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y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값을 통하여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를 통해 </a:t>
            </a:r>
            <a:r>
              <a:rPr lang="en-US" altLang="ko-KR" sz="1200" dirty="0" smtClean="0"/>
              <a:t>y</a:t>
            </a:r>
            <a:r>
              <a:rPr lang="ko-KR" altLang="en-US" sz="1200" dirty="0" smtClean="0"/>
              <a:t>의 값을 </a:t>
            </a:r>
            <a:r>
              <a:rPr lang="ko-KR" altLang="en-US" sz="1200" dirty="0" err="1" smtClean="0"/>
              <a:t>바꿀거야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0015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563</Words>
  <Application>Microsoft Office PowerPoint</Application>
  <PresentationFormat>화면 슬라이드 쇼(4:3)</PresentationFormat>
  <Paragraphs>94</Paragraphs>
  <Slides>81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2" baseType="lpstr">
      <vt:lpstr>Office 테마</vt:lpstr>
      <vt:lpstr>Game Programming with Unity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  <vt:lpstr>프로그래밍 언어(Programming Languages)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구건모</cp:lastModifiedBy>
  <cp:revision>8</cp:revision>
  <dcterms:created xsi:type="dcterms:W3CDTF">2019-03-04T18:22:26Z</dcterms:created>
  <dcterms:modified xsi:type="dcterms:W3CDTF">2019-03-12T10:00:24Z</dcterms:modified>
</cp:coreProperties>
</file>